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6DFD8-7CD3-44C0-82E0-8D42447F4A2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7967513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96166-801F-4888-AC73-5908B780DF0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443084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81E5EB-4631-40E3-8EAB-D21E3A2D333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92356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64229B-507F-40DE-B8A7-B642FAC0EBF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2207028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C6858-9FFC-41C9-A2AE-A84D185BD3F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21085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CF55D3-E7D3-4FDE-BBB2-A935F791771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73728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55DC80-8515-4183-98B0-63E31CC7EB4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82971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15CA24-41F2-416B-94EC-3EE065DE3D3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97308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81963-AD8D-4112-9AFE-F7392271E41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7918189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E97FAE-A444-46E8-B802-A2FBA239CF8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653423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4583BC-034D-4D32-8D96-46BEABB5A6E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640765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93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93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E74AEEB-C2C5-4795-9911-17293FC4BADB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159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52400"/>
            <a:ext cx="9144000" cy="1143000"/>
          </a:xfrm>
        </p:spPr>
        <p:txBody>
          <a:bodyPr/>
          <a:lstStyle/>
          <a:p>
            <a:r>
              <a:rPr lang="en-US" sz="4000" dirty="0" smtClean="0">
                <a:solidFill>
                  <a:srgbClr val="0070C0"/>
                </a:solidFill>
              </a:rPr>
              <a:t>Me llamo _______ Clase 801</a:t>
            </a:r>
            <a:br>
              <a:rPr lang="en-US" sz="4000" dirty="0" smtClean="0">
                <a:solidFill>
                  <a:srgbClr val="0070C0"/>
                </a:solidFill>
              </a:rPr>
            </a:br>
            <a:r>
              <a:rPr lang="en-US" sz="4000" dirty="0" smtClean="0">
                <a:solidFill>
                  <a:srgbClr val="0070C0"/>
                </a:solidFill>
              </a:rPr>
              <a:t>La fecha es el 19 de </a:t>
            </a:r>
            <a:r>
              <a:rPr lang="en-US" sz="4000" dirty="0" err="1" smtClean="0">
                <a:solidFill>
                  <a:srgbClr val="0070C0"/>
                </a:solidFill>
              </a:rPr>
              <a:t>marzo</a:t>
            </a:r>
            <a:r>
              <a:rPr lang="en-US" sz="4000" dirty="0" smtClean="0">
                <a:solidFill>
                  <a:srgbClr val="0070C0"/>
                </a:solidFill>
              </a:rPr>
              <a:t> del 2015</a:t>
            </a:r>
            <a:endParaRPr lang="en-US" sz="40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58a: </a:t>
            </a:r>
            <a:r>
              <a:rPr lang="en-US" dirty="0" smtClean="0"/>
              <a:t>¿</a:t>
            </a:r>
            <a:r>
              <a:rPr lang="en-US" dirty="0" err="1" smtClean="0"/>
              <a:t>Cuando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examina</a:t>
            </a:r>
            <a:r>
              <a:rPr lang="en-US" dirty="0" smtClean="0"/>
              <a:t> el medico?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  <a:r>
              <a:rPr lang="en-US" b="1" dirty="0" smtClean="0">
                <a:solidFill>
                  <a:srgbClr val="00B050"/>
                </a:solidFill>
              </a:rPr>
              <a:t>TOMAR QUIZ 3: CAP. 3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 mi _____ gust____ la carne.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¿A </a:t>
            </a:r>
            <a:r>
              <a:rPr lang="en-US" dirty="0" err="1" smtClean="0"/>
              <a:t>ti</a:t>
            </a:r>
            <a:r>
              <a:rPr lang="en-US" dirty="0" smtClean="0"/>
              <a:t> _____ gust____ los </a:t>
            </a:r>
            <a:r>
              <a:rPr lang="en-US" dirty="0" err="1" smtClean="0"/>
              <a:t>vegetales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 mi _____ gust____ </a:t>
            </a:r>
            <a:r>
              <a:rPr lang="en-US" dirty="0" err="1" smtClean="0"/>
              <a:t>las</a:t>
            </a:r>
            <a:r>
              <a:rPr lang="en-US" dirty="0" smtClean="0"/>
              <a:t> papas.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Y a </a:t>
            </a:r>
            <a:r>
              <a:rPr lang="en-US" dirty="0" err="1" smtClean="0"/>
              <a:t>ti</a:t>
            </a:r>
            <a:r>
              <a:rPr lang="en-US" dirty="0" smtClean="0"/>
              <a:t> _____ </a:t>
            </a:r>
            <a:r>
              <a:rPr lang="en-US" dirty="0" err="1" smtClean="0"/>
              <a:t>gust____la</a:t>
            </a:r>
            <a:r>
              <a:rPr lang="en-US" dirty="0" smtClean="0"/>
              <a:t> </a:t>
            </a:r>
            <a:r>
              <a:rPr lang="en-US" dirty="0" err="1" smtClean="0"/>
              <a:t>ensalada</a:t>
            </a:r>
            <a:r>
              <a:rPr lang="en-US" dirty="0" smtClean="0"/>
              <a:t>.</a:t>
            </a:r>
          </a:p>
          <a:p>
            <a:r>
              <a:rPr lang="es-ES_tradnl" dirty="0" smtClean="0"/>
              <a:t>Repaso verbal de la </a:t>
            </a:r>
            <a:r>
              <a:rPr lang="es-ES_tradnl" u="sng" dirty="0" smtClean="0"/>
              <a:t>Tarea 57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64229B-507F-40DE-B8A7-B642FAC0EBF6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1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7580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72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Me llamo _______ Clase 801 La fecha es el 19 de marzo del 2015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Clase 801 La fecha es el 19 de marzo del 2015</dc:title>
  <dc:creator>Helen Zumaeta</dc:creator>
  <cp:lastModifiedBy>Helen Zumaeta</cp:lastModifiedBy>
  <cp:revision>1</cp:revision>
  <dcterms:created xsi:type="dcterms:W3CDTF">2015-03-23T13:21:59Z</dcterms:created>
  <dcterms:modified xsi:type="dcterms:W3CDTF">2015-03-23T13:23:11Z</dcterms:modified>
</cp:coreProperties>
</file>